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003E"/>
    <a:srgbClr val="000000"/>
    <a:srgbClr val="EDEEF3"/>
    <a:srgbClr val="7B00AC"/>
    <a:srgbClr val="EFB7EE"/>
    <a:srgbClr val="FDA9A9"/>
    <a:srgbClr val="F3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568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5543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38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66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8928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99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24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54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134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353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094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740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261257" y="241663"/>
            <a:ext cx="11669486" cy="6374675"/>
          </a:xfrm>
          <a:prstGeom prst="roundRect">
            <a:avLst>
              <a:gd name="adj" fmla="val 7104"/>
            </a:avLst>
          </a:prstGeom>
          <a:solidFill>
            <a:srgbClr val="F3F4F7"/>
          </a:solidFill>
          <a:ln>
            <a:solidFill>
              <a:srgbClr val="F3F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3F4F7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457450" y="1181100"/>
            <a:ext cx="2428875" cy="1485900"/>
            <a:chOff x="2057400" y="1304925"/>
            <a:chExt cx="2428875" cy="1485900"/>
          </a:xfrm>
        </p:grpSpPr>
        <p:sp>
          <p:nvSpPr>
            <p:cNvPr id="6" name="Rectangle à coins arrondis 5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à coins arrondis 4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299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2362200" y="1266824"/>
            <a:ext cx="2914650" cy="1323976"/>
            <a:chOff x="2057400" y="1304925"/>
            <a:chExt cx="2428875" cy="1485900"/>
          </a:xfrm>
        </p:grpSpPr>
        <p:sp>
          <p:nvSpPr>
            <p:cNvPr id="6" name="Rectangle à coins arrondis 5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à coins arrondis 4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2362200" y="2895600"/>
            <a:ext cx="9408646" cy="3581400"/>
            <a:chOff x="2057400" y="1304925"/>
            <a:chExt cx="2428875" cy="1485900"/>
          </a:xfrm>
          <a:gradFill>
            <a:gsLst>
              <a:gs pos="45000">
                <a:schemeClr val="bg1">
                  <a:lumMod val="90000"/>
                </a:schemeClr>
              </a:gs>
              <a:gs pos="0">
                <a:srgbClr val="EDEEF3"/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</p:grpSpPr>
        <p:sp>
          <p:nvSpPr>
            <p:cNvPr id="12" name="Rectangle à coins arrondis 11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pFill/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pFill/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123824" y="-12519"/>
            <a:ext cx="1781175" cy="6616337"/>
            <a:chOff x="2057400" y="1304925"/>
            <a:chExt cx="2428875" cy="1485900"/>
          </a:xfrm>
          <a:gradFill>
            <a:gsLst>
              <a:gs pos="0">
                <a:schemeClr val="tx1">
                  <a:lumMod val="65000"/>
                  <a:lumOff val="35000"/>
                </a:schemeClr>
              </a:gs>
              <a:gs pos="62000">
                <a:schemeClr val="bg2">
                  <a:lumMod val="90000"/>
                </a:schemeClr>
              </a:gs>
              <a:gs pos="75000">
                <a:schemeClr val="bg1">
                  <a:lumMod val="85000"/>
                </a:schemeClr>
              </a:gs>
            </a:gsLst>
            <a:lin ang="2700000" scaled="1"/>
          </a:gradFill>
        </p:grpSpPr>
        <p:sp>
          <p:nvSpPr>
            <p:cNvPr id="22" name="Rectangle à coins arrondis 21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pFill/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à coins arrondis 22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pFill/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5609198" y="1266824"/>
            <a:ext cx="2914650" cy="1323976"/>
            <a:chOff x="2057400" y="1304925"/>
            <a:chExt cx="2428875" cy="1485900"/>
          </a:xfrm>
        </p:grpSpPr>
        <p:sp>
          <p:nvSpPr>
            <p:cNvPr id="31" name="Rectangle à coins arrondis 30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à coins arrondis 31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/>
        </p:nvGrpSpPr>
        <p:grpSpPr>
          <a:xfrm>
            <a:off x="8856196" y="1266824"/>
            <a:ext cx="2914650" cy="1323976"/>
            <a:chOff x="2057400" y="1304925"/>
            <a:chExt cx="2428875" cy="1485900"/>
          </a:xfrm>
        </p:grpSpPr>
        <p:sp>
          <p:nvSpPr>
            <p:cNvPr id="34" name="Rectangle à coins arrondis 33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à coins arrondis 34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7907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à coins arrondis 19"/>
          <p:cNvSpPr/>
          <p:nvPr/>
        </p:nvSpPr>
        <p:spPr>
          <a:xfrm>
            <a:off x="0" y="241661"/>
            <a:ext cx="12192000" cy="6697619"/>
          </a:xfrm>
          <a:prstGeom prst="roundRect">
            <a:avLst>
              <a:gd name="adj" fmla="val 7104"/>
            </a:avLst>
          </a:prstGeom>
          <a:solidFill>
            <a:srgbClr val="F3F4F7"/>
          </a:solidFill>
          <a:ln>
            <a:solidFill>
              <a:srgbClr val="F3F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3F4F7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362200" y="1266824"/>
            <a:ext cx="2914650" cy="1323976"/>
            <a:chOff x="2057400" y="1304925"/>
            <a:chExt cx="2428875" cy="1485900"/>
          </a:xfrm>
        </p:grpSpPr>
        <p:sp>
          <p:nvSpPr>
            <p:cNvPr id="6" name="Rectangle à coins arrondis 5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à coins arrondis 4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2362200" y="2895600"/>
            <a:ext cx="9408646" cy="3581400"/>
            <a:chOff x="2057400" y="1304925"/>
            <a:chExt cx="2428875" cy="1485900"/>
          </a:xfrm>
        </p:grpSpPr>
        <p:sp>
          <p:nvSpPr>
            <p:cNvPr id="12" name="Rectangle à coins arrondis 11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/>
          <p:cNvGrpSpPr/>
          <p:nvPr/>
        </p:nvGrpSpPr>
        <p:grpSpPr>
          <a:xfrm rot="5400000">
            <a:off x="5075641" y="-6636935"/>
            <a:ext cx="2226739" cy="12656218"/>
            <a:chOff x="2057400" y="1304925"/>
            <a:chExt cx="2428875" cy="1485900"/>
          </a:xfrm>
          <a:gradFill>
            <a:gsLst>
              <a:gs pos="0">
                <a:srgbClr val="2C003E"/>
              </a:gs>
              <a:gs pos="96000">
                <a:schemeClr val="tx1">
                  <a:lumMod val="50000"/>
                  <a:lumOff val="50000"/>
                </a:schemeClr>
              </a:gs>
            </a:gsLst>
            <a:lin ang="0" scaled="0"/>
          </a:gradFill>
        </p:grpSpPr>
        <p:sp>
          <p:nvSpPr>
            <p:cNvPr id="22" name="Rectangle à coins arrondis 21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pFill/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à coins arrondis 22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pFill/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5609198" y="1266824"/>
            <a:ext cx="2914650" cy="1323976"/>
            <a:chOff x="2057400" y="1304925"/>
            <a:chExt cx="2428875" cy="1485900"/>
          </a:xfrm>
        </p:grpSpPr>
        <p:sp>
          <p:nvSpPr>
            <p:cNvPr id="31" name="Rectangle à coins arrondis 30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à coins arrondis 31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/>
        </p:nvGrpSpPr>
        <p:grpSpPr>
          <a:xfrm>
            <a:off x="8856196" y="1266824"/>
            <a:ext cx="2914650" cy="1323976"/>
            <a:chOff x="2057400" y="1304925"/>
            <a:chExt cx="2428875" cy="1485900"/>
          </a:xfrm>
        </p:grpSpPr>
        <p:sp>
          <p:nvSpPr>
            <p:cNvPr id="34" name="Rectangle à coins arrondis 33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à coins arrondis 34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711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 82"/>
          <p:cNvPicPr>
            <a:picLocks noChangeAspect="1"/>
          </p:cNvPicPr>
          <p:nvPr/>
        </p:nvPicPr>
        <p:blipFill rotWithShape="1">
          <a:blip r:embed="rId2"/>
          <a:srcRect l="189" t="61413" r="-189" b="10861"/>
          <a:stretch/>
        </p:blipFill>
        <p:spPr>
          <a:xfrm rot="10800000">
            <a:off x="-198484" y="1561985"/>
            <a:ext cx="12423262" cy="5392616"/>
          </a:xfrm>
          <a:prstGeom prst="rect">
            <a:avLst/>
          </a:prstGeom>
        </p:spPr>
      </p:pic>
      <p:pic>
        <p:nvPicPr>
          <p:cNvPr id="82" name="Image 81"/>
          <p:cNvPicPr>
            <a:picLocks noChangeAspect="1"/>
          </p:cNvPicPr>
          <p:nvPr/>
        </p:nvPicPr>
        <p:blipFill rotWithShape="1">
          <a:blip r:embed="rId2"/>
          <a:srcRect t="30753"/>
          <a:stretch/>
        </p:blipFill>
        <p:spPr>
          <a:xfrm rot="10800000">
            <a:off x="-231262" y="-8744084"/>
            <a:ext cx="12423262" cy="13468484"/>
          </a:xfrm>
          <a:prstGeom prst="rect">
            <a:avLst/>
          </a:prstGeom>
        </p:spPr>
      </p:pic>
      <p:grpSp>
        <p:nvGrpSpPr>
          <p:cNvPr id="70" name="Groupe 69"/>
          <p:cNvGrpSpPr/>
          <p:nvPr/>
        </p:nvGrpSpPr>
        <p:grpSpPr>
          <a:xfrm>
            <a:off x="2400736" y="560359"/>
            <a:ext cx="1999952" cy="841050"/>
            <a:chOff x="1462083" y="238121"/>
            <a:chExt cx="4038601" cy="2833686"/>
          </a:xfrm>
        </p:grpSpPr>
        <p:sp>
          <p:nvSpPr>
            <p:cNvPr id="71" name="Rectangle à coins arrondis 70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Rectangle à coins arrondis 71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3" name="Groupe 72"/>
          <p:cNvGrpSpPr/>
          <p:nvPr/>
        </p:nvGrpSpPr>
        <p:grpSpPr>
          <a:xfrm>
            <a:off x="4634348" y="560359"/>
            <a:ext cx="1999952" cy="841050"/>
            <a:chOff x="1462083" y="238121"/>
            <a:chExt cx="4038601" cy="2833686"/>
          </a:xfrm>
        </p:grpSpPr>
        <p:sp>
          <p:nvSpPr>
            <p:cNvPr id="74" name="Rectangle à coins arrondis 73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Rectangle à coins arrondis 74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6" name="Groupe 75"/>
          <p:cNvGrpSpPr/>
          <p:nvPr/>
        </p:nvGrpSpPr>
        <p:grpSpPr>
          <a:xfrm>
            <a:off x="6848579" y="560359"/>
            <a:ext cx="1999952" cy="841050"/>
            <a:chOff x="1462083" y="238121"/>
            <a:chExt cx="4038601" cy="2833686"/>
          </a:xfrm>
        </p:grpSpPr>
        <p:sp>
          <p:nvSpPr>
            <p:cNvPr id="77" name="Rectangle à coins arrondis 76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78"/>
          <p:cNvGrpSpPr/>
          <p:nvPr/>
        </p:nvGrpSpPr>
        <p:grpSpPr>
          <a:xfrm>
            <a:off x="9092340" y="560359"/>
            <a:ext cx="1999952" cy="841050"/>
            <a:chOff x="1462083" y="238121"/>
            <a:chExt cx="4038601" cy="2833686"/>
          </a:xfrm>
        </p:grpSpPr>
        <p:sp>
          <p:nvSpPr>
            <p:cNvPr id="80" name="Rectangle à coins arrondis 79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Rectangle à coins arrondis 80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191946" y="4557975"/>
            <a:ext cx="1261150" cy="2158299"/>
            <a:chOff x="1462083" y="238121"/>
            <a:chExt cx="4038601" cy="2833686"/>
          </a:xfrm>
        </p:grpSpPr>
        <p:sp>
          <p:nvSpPr>
            <p:cNvPr id="58" name="Rectangle à coins arrondis 57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à coins arrondis 58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187180" y="532883"/>
            <a:ext cx="1265860" cy="3873672"/>
            <a:chOff x="1462083" y="238121"/>
            <a:chExt cx="4038601" cy="2833686"/>
          </a:xfrm>
        </p:grpSpPr>
        <p:sp>
          <p:nvSpPr>
            <p:cNvPr id="61" name="Rectangle à coins arrondis 60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Rectangle à coins arrondis 61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782110" y="1518932"/>
            <a:ext cx="6221038" cy="2273253"/>
            <a:chOff x="1462083" y="238121"/>
            <a:chExt cx="4038601" cy="2833686"/>
          </a:xfrm>
        </p:grpSpPr>
        <p:sp>
          <p:nvSpPr>
            <p:cNvPr id="52" name="Rectangle à coins arrondis 51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à coins arrondis 52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1563544" y="1523694"/>
            <a:ext cx="3990504" cy="2273253"/>
            <a:chOff x="1462083" y="238121"/>
            <a:chExt cx="4038601" cy="2833686"/>
          </a:xfrm>
        </p:grpSpPr>
        <p:sp>
          <p:nvSpPr>
            <p:cNvPr id="55" name="Rectangle à coins arrondis 54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à coins arrondis 55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1563544" y="3913920"/>
            <a:ext cx="3990504" cy="2791717"/>
            <a:chOff x="1462083" y="238121"/>
            <a:chExt cx="4038601" cy="2833686"/>
          </a:xfrm>
        </p:grpSpPr>
        <p:sp>
          <p:nvSpPr>
            <p:cNvPr id="37" name="Rectangle à coins arrondis 36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à coins arrondis 37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5745019" y="3909157"/>
            <a:ext cx="2098776" cy="2791717"/>
            <a:chOff x="1462083" y="238121"/>
            <a:chExt cx="4038601" cy="2833686"/>
          </a:xfrm>
        </p:grpSpPr>
        <p:sp>
          <p:nvSpPr>
            <p:cNvPr id="46" name="Rectangle à coins arrondis 45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à coins arrondis 46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8069119" y="3909157"/>
            <a:ext cx="3934029" cy="2791717"/>
            <a:chOff x="1462083" y="238121"/>
            <a:chExt cx="4038601" cy="2833686"/>
          </a:xfrm>
        </p:grpSpPr>
        <p:sp>
          <p:nvSpPr>
            <p:cNvPr id="49" name="Rectangle à coins arrondis 48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ectangle à coins arrondis 49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1801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0" name="Groupe 69"/>
          <p:cNvGrpSpPr/>
          <p:nvPr/>
        </p:nvGrpSpPr>
        <p:grpSpPr>
          <a:xfrm>
            <a:off x="2305051" y="468629"/>
            <a:ext cx="1999952" cy="841050"/>
            <a:chOff x="1462083" y="238121"/>
            <a:chExt cx="4038601" cy="2833686"/>
          </a:xfrm>
        </p:grpSpPr>
        <p:sp>
          <p:nvSpPr>
            <p:cNvPr id="71" name="Rectangle à coins arrondis 70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Rectangle à coins arrondis 71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3" name="Groupe 72"/>
          <p:cNvGrpSpPr/>
          <p:nvPr/>
        </p:nvGrpSpPr>
        <p:grpSpPr>
          <a:xfrm>
            <a:off x="4538663" y="468629"/>
            <a:ext cx="1999952" cy="841050"/>
            <a:chOff x="1462083" y="238121"/>
            <a:chExt cx="4038601" cy="2833686"/>
          </a:xfrm>
        </p:grpSpPr>
        <p:sp>
          <p:nvSpPr>
            <p:cNvPr id="74" name="Rectangle à coins arrondis 73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Rectangle à coins arrondis 74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6" name="Groupe 75"/>
          <p:cNvGrpSpPr/>
          <p:nvPr/>
        </p:nvGrpSpPr>
        <p:grpSpPr>
          <a:xfrm>
            <a:off x="6752894" y="476249"/>
            <a:ext cx="1999952" cy="841050"/>
            <a:chOff x="1462083" y="238121"/>
            <a:chExt cx="4038601" cy="2833686"/>
          </a:xfrm>
        </p:grpSpPr>
        <p:sp>
          <p:nvSpPr>
            <p:cNvPr id="77" name="Rectangle à coins arrondis 76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78"/>
          <p:cNvGrpSpPr/>
          <p:nvPr/>
        </p:nvGrpSpPr>
        <p:grpSpPr>
          <a:xfrm>
            <a:off x="8996655" y="476249"/>
            <a:ext cx="1999952" cy="841050"/>
            <a:chOff x="1462083" y="238121"/>
            <a:chExt cx="4038601" cy="2833686"/>
          </a:xfrm>
        </p:grpSpPr>
        <p:sp>
          <p:nvSpPr>
            <p:cNvPr id="80" name="Rectangle à coins arrondis 79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Rectangle à coins arrondis 80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123825" y="4466245"/>
            <a:ext cx="1261150" cy="2210775"/>
            <a:chOff x="1462083" y="238121"/>
            <a:chExt cx="4038601" cy="2833686"/>
          </a:xfrm>
        </p:grpSpPr>
        <p:sp>
          <p:nvSpPr>
            <p:cNvPr id="58" name="Rectangle à coins arrondis 57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à coins arrondis 58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119059" y="441153"/>
            <a:ext cx="1265860" cy="3873672"/>
            <a:chOff x="1462083" y="238121"/>
            <a:chExt cx="4038601" cy="2833686"/>
          </a:xfrm>
        </p:grpSpPr>
        <p:sp>
          <p:nvSpPr>
            <p:cNvPr id="61" name="Rectangle à coins arrondis 60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Rectangle à coins arrondis 61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686425" y="1427202"/>
            <a:ext cx="6221038" cy="2273253"/>
            <a:chOff x="1462083" y="238121"/>
            <a:chExt cx="4038601" cy="2833686"/>
          </a:xfrm>
        </p:grpSpPr>
        <p:sp>
          <p:nvSpPr>
            <p:cNvPr id="52" name="Rectangle à coins arrondis 51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à coins arrondis 52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1495423" y="1431964"/>
            <a:ext cx="3990504" cy="2273253"/>
            <a:chOff x="1462083" y="238121"/>
            <a:chExt cx="4038601" cy="2833686"/>
          </a:xfrm>
        </p:grpSpPr>
        <p:sp>
          <p:nvSpPr>
            <p:cNvPr id="55" name="Rectangle à coins arrondis 54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à coins arrondis 55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1495423" y="3822190"/>
            <a:ext cx="3990504" cy="2859594"/>
            <a:chOff x="1462083" y="238121"/>
            <a:chExt cx="4038601" cy="2833686"/>
          </a:xfrm>
        </p:grpSpPr>
        <p:sp>
          <p:nvSpPr>
            <p:cNvPr id="37" name="Rectangle à coins arrondis 36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à coins arrondis 37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5676898" y="3817427"/>
            <a:ext cx="2098776" cy="2859594"/>
            <a:chOff x="1462083" y="238121"/>
            <a:chExt cx="4038601" cy="2833686"/>
          </a:xfrm>
        </p:grpSpPr>
        <p:sp>
          <p:nvSpPr>
            <p:cNvPr id="46" name="Rectangle à coins arrondis 45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à coins arrondis 46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8000998" y="3817427"/>
            <a:ext cx="3934029" cy="2859594"/>
            <a:chOff x="1462083" y="238121"/>
            <a:chExt cx="4038601" cy="2833686"/>
          </a:xfrm>
        </p:grpSpPr>
        <p:sp>
          <p:nvSpPr>
            <p:cNvPr id="49" name="Rectangle à coins arrondis 48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ectangle à coins arrondis 49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9967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0" name="Groupe 69"/>
          <p:cNvGrpSpPr/>
          <p:nvPr/>
        </p:nvGrpSpPr>
        <p:grpSpPr>
          <a:xfrm>
            <a:off x="2305051" y="468629"/>
            <a:ext cx="1999952" cy="841050"/>
            <a:chOff x="1462083" y="238121"/>
            <a:chExt cx="4038601" cy="2833686"/>
          </a:xfrm>
        </p:grpSpPr>
        <p:sp>
          <p:nvSpPr>
            <p:cNvPr id="71" name="Rectangle à coins arrondis 70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Rectangle à coins arrondis 71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3" name="Groupe 72"/>
          <p:cNvGrpSpPr/>
          <p:nvPr/>
        </p:nvGrpSpPr>
        <p:grpSpPr>
          <a:xfrm>
            <a:off x="4538663" y="468629"/>
            <a:ext cx="1999952" cy="841050"/>
            <a:chOff x="1462083" y="238121"/>
            <a:chExt cx="4038601" cy="2833686"/>
          </a:xfrm>
        </p:grpSpPr>
        <p:sp>
          <p:nvSpPr>
            <p:cNvPr id="74" name="Rectangle à coins arrondis 73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Rectangle à coins arrondis 74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6" name="Groupe 75"/>
          <p:cNvGrpSpPr/>
          <p:nvPr/>
        </p:nvGrpSpPr>
        <p:grpSpPr>
          <a:xfrm>
            <a:off x="6752894" y="476249"/>
            <a:ext cx="1999952" cy="841050"/>
            <a:chOff x="1462083" y="238121"/>
            <a:chExt cx="4038601" cy="2833686"/>
          </a:xfrm>
        </p:grpSpPr>
        <p:sp>
          <p:nvSpPr>
            <p:cNvPr id="77" name="Rectangle à coins arrondis 76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78"/>
          <p:cNvGrpSpPr/>
          <p:nvPr/>
        </p:nvGrpSpPr>
        <p:grpSpPr>
          <a:xfrm>
            <a:off x="8996655" y="476249"/>
            <a:ext cx="1999952" cy="841050"/>
            <a:chOff x="1462083" y="238121"/>
            <a:chExt cx="4038601" cy="2833686"/>
          </a:xfrm>
        </p:grpSpPr>
        <p:sp>
          <p:nvSpPr>
            <p:cNvPr id="80" name="Rectangle à coins arrondis 79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Rectangle à coins arrondis 80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123825" y="4466245"/>
            <a:ext cx="1261150" cy="2210775"/>
            <a:chOff x="1462083" y="238121"/>
            <a:chExt cx="4038601" cy="2833686"/>
          </a:xfrm>
        </p:grpSpPr>
        <p:sp>
          <p:nvSpPr>
            <p:cNvPr id="58" name="Rectangle à coins arrondis 57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à coins arrondis 58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119059" y="441153"/>
            <a:ext cx="1265860" cy="3873672"/>
            <a:chOff x="1462083" y="238121"/>
            <a:chExt cx="4038601" cy="2833686"/>
          </a:xfrm>
        </p:grpSpPr>
        <p:sp>
          <p:nvSpPr>
            <p:cNvPr id="61" name="Rectangle à coins arrondis 60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Rectangle à coins arrondis 61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686425" y="1427202"/>
            <a:ext cx="6221038" cy="2273253"/>
            <a:chOff x="1462083" y="238121"/>
            <a:chExt cx="4038601" cy="2833686"/>
          </a:xfrm>
        </p:grpSpPr>
        <p:sp>
          <p:nvSpPr>
            <p:cNvPr id="52" name="Rectangle à coins arrondis 51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à coins arrondis 52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1495423" y="1431964"/>
            <a:ext cx="3990504" cy="2273253"/>
            <a:chOff x="1462083" y="238121"/>
            <a:chExt cx="4038601" cy="2833686"/>
          </a:xfrm>
        </p:grpSpPr>
        <p:sp>
          <p:nvSpPr>
            <p:cNvPr id="55" name="Rectangle à coins arrondis 54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à coins arrondis 55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1495423" y="3822190"/>
            <a:ext cx="3990504" cy="2859594"/>
            <a:chOff x="1462083" y="238121"/>
            <a:chExt cx="4038601" cy="2833686"/>
          </a:xfrm>
        </p:grpSpPr>
        <p:sp>
          <p:nvSpPr>
            <p:cNvPr id="37" name="Rectangle à coins arrondis 36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à coins arrondis 37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5676898" y="3817427"/>
            <a:ext cx="2098776" cy="2859594"/>
            <a:chOff x="1462083" y="238121"/>
            <a:chExt cx="4038601" cy="2833686"/>
          </a:xfrm>
        </p:grpSpPr>
        <p:sp>
          <p:nvSpPr>
            <p:cNvPr id="46" name="Rectangle à coins arrondis 45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à coins arrondis 46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8000998" y="3817427"/>
            <a:ext cx="3934029" cy="2859594"/>
            <a:chOff x="1462083" y="238121"/>
            <a:chExt cx="4038601" cy="2833686"/>
          </a:xfrm>
        </p:grpSpPr>
        <p:sp>
          <p:nvSpPr>
            <p:cNvPr id="49" name="Rectangle à coins arrondis 48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ectangle à coins arrondis 49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4640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à coins arrondis 19"/>
          <p:cNvSpPr/>
          <p:nvPr/>
        </p:nvSpPr>
        <p:spPr>
          <a:xfrm>
            <a:off x="261257" y="241661"/>
            <a:ext cx="11669486" cy="6374675"/>
          </a:xfrm>
          <a:prstGeom prst="roundRect">
            <a:avLst>
              <a:gd name="adj" fmla="val 7104"/>
            </a:avLst>
          </a:prstGeom>
          <a:solidFill>
            <a:srgbClr val="F3F4F7"/>
          </a:solidFill>
          <a:ln>
            <a:solidFill>
              <a:srgbClr val="F3F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3F4F7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362200" y="1266824"/>
            <a:ext cx="2914650" cy="1323976"/>
            <a:chOff x="2057400" y="1304925"/>
            <a:chExt cx="2428875" cy="1485900"/>
          </a:xfrm>
        </p:grpSpPr>
        <p:sp>
          <p:nvSpPr>
            <p:cNvPr id="6" name="Rectangle à coins arrondis 5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à coins arrondis 4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2362200" y="2895600"/>
            <a:ext cx="9408646" cy="3581400"/>
            <a:chOff x="2057400" y="1304925"/>
            <a:chExt cx="2428875" cy="1485900"/>
          </a:xfrm>
        </p:grpSpPr>
        <p:sp>
          <p:nvSpPr>
            <p:cNvPr id="12" name="Rectangle à coins arrondis 11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-217714" y="120832"/>
            <a:ext cx="2122714" cy="2387238"/>
            <a:chOff x="2057400" y="1304925"/>
            <a:chExt cx="2428875" cy="1485900"/>
          </a:xfrm>
          <a:gradFill>
            <a:gsLst>
              <a:gs pos="34000">
                <a:srgbClr val="7B00AC"/>
              </a:gs>
              <a:gs pos="96000">
                <a:srgbClr val="FDA9A9"/>
              </a:gs>
            </a:gsLst>
            <a:lin ang="2700000" scaled="1"/>
          </a:gradFill>
        </p:grpSpPr>
        <p:sp>
          <p:nvSpPr>
            <p:cNvPr id="22" name="Rectangle à coins arrondis 21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pFill/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à coins arrondis 22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pFill/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5609198" y="1266824"/>
            <a:ext cx="2914650" cy="1323976"/>
            <a:chOff x="2057400" y="1304925"/>
            <a:chExt cx="2428875" cy="1485900"/>
          </a:xfrm>
        </p:grpSpPr>
        <p:sp>
          <p:nvSpPr>
            <p:cNvPr id="31" name="Rectangle à coins arrondis 30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à coins arrondis 31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/>
        </p:nvGrpSpPr>
        <p:grpSpPr>
          <a:xfrm>
            <a:off x="8856196" y="1266824"/>
            <a:ext cx="2914650" cy="1323976"/>
            <a:chOff x="2057400" y="1304925"/>
            <a:chExt cx="2428875" cy="1485900"/>
          </a:xfrm>
        </p:grpSpPr>
        <p:sp>
          <p:nvSpPr>
            <p:cNvPr id="34" name="Rectangle à coins arrondis 33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à coins arrondis 34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-217714" y="3013166"/>
            <a:ext cx="2122714" cy="3724002"/>
            <a:chOff x="2057400" y="1304925"/>
            <a:chExt cx="2428875" cy="1485900"/>
          </a:xfrm>
          <a:gradFill>
            <a:gsLst>
              <a:gs pos="34000">
                <a:srgbClr val="7B00AC"/>
              </a:gs>
              <a:gs pos="96000">
                <a:srgbClr val="FDA9A9"/>
              </a:gs>
            </a:gsLst>
            <a:lin ang="2700000" scaled="1"/>
          </a:gradFill>
        </p:grpSpPr>
        <p:sp>
          <p:nvSpPr>
            <p:cNvPr id="24" name="Rectangle à coins arrondis 23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pFill/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à coins arrondis 24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pFill/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6" name="Rectangle à coins arrondis 25"/>
          <p:cNvSpPr/>
          <p:nvPr/>
        </p:nvSpPr>
        <p:spPr>
          <a:xfrm>
            <a:off x="-377611" y="2508070"/>
            <a:ext cx="2075782" cy="505096"/>
          </a:xfrm>
          <a:prstGeom prst="roundRect">
            <a:avLst>
              <a:gd name="adj" fmla="val 7104"/>
            </a:avLst>
          </a:prstGeom>
          <a:solidFill>
            <a:srgbClr val="F3F4F7"/>
          </a:solidFill>
          <a:ln>
            <a:solidFill>
              <a:srgbClr val="F3F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3F4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72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0</Words>
  <Application>Microsoft Office PowerPoint</Application>
  <PresentationFormat>Grand écran</PresentationFormat>
  <Paragraphs>0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SAAD BENTALEB</dc:creator>
  <cp:lastModifiedBy>SAAD BENTALEB</cp:lastModifiedBy>
  <cp:revision>28</cp:revision>
  <dcterms:created xsi:type="dcterms:W3CDTF">2023-08-30T10:32:11Z</dcterms:created>
  <dcterms:modified xsi:type="dcterms:W3CDTF">2023-10-07T20:08:01Z</dcterms:modified>
</cp:coreProperties>
</file>